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74120" y="3800138"/>
            <a:ext cx="4475793" cy="26538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другими специалистами узкого профиля нефрологи обеспечивают терапию почечных новообразований. Также они консультируют пациентов с травматическими повреждениями почек. 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Нефролог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участвует в процессе терапии мочекаменной болезни.</a:t>
            </a:r>
          </a:p>
          <a:p>
            <a:pPr indent="457200">
              <a:lnSpc>
                <a:spcPct val="12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оказывать комплексную поддержку пациентов вне зависимости от их возраста</a:t>
            </a: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Врачи-андрологи в своей практике сталкиваются..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9" y="4233963"/>
            <a:ext cx="3951040" cy="21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ef7ddde0-5b01-4c90-95a2-c380e887bd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ef7ddde0-5b01-4c90-95a2-c380e887bdf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ef7ddde0-5b01-4c90-95a2-c380e887bdf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312736"/>
            <a:ext cx="3844726" cy="384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" b="12074"/>
          <a:stretch/>
        </p:blipFill>
        <p:spPr bwMode="auto">
          <a:xfrm>
            <a:off x="4374121" y="312738"/>
            <a:ext cx="4343074" cy="33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22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42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Волна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2022-11-22T07:17:14Z</dcterms:created>
  <dcterms:modified xsi:type="dcterms:W3CDTF">2022-11-23T16:17:04Z</dcterms:modified>
</cp:coreProperties>
</file>